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24"/>
  </p:notesMasterIdLst>
  <p:sldIdLst>
    <p:sldId id="256" r:id="rId3"/>
    <p:sldId id="331" r:id="rId4"/>
    <p:sldId id="414" r:id="rId5"/>
    <p:sldId id="425" r:id="rId6"/>
    <p:sldId id="426" r:id="rId7"/>
    <p:sldId id="427" r:id="rId8"/>
    <p:sldId id="428" r:id="rId9"/>
    <p:sldId id="433" r:id="rId10"/>
    <p:sldId id="429" r:id="rId11"/>
    <p:sldId id="440" r:id="rId12"/>
    <p:sldId id="430" r:id="rId13"/>
    <p:sldId id="434" r:id="rId14"/>
    <p:sldId id="435" r:id="rId15"/>
    <p:sldId id="436" r:id="rId16"/>
    <p:sldId id="437" r:id="rId17"/>
    <p:sldId id="438" r:id="rId18"/>
    <p:sldId id="439" r:id="rId19"/>
    <p:sldId id="441" r:id="rId20"/>
    <p:sldId id="442" r:id="rId21"/>
    <p:sldId id="448" r:id="rId22"/>
    <p:sldId id="44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9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84" autoAdjust="0"/>
    <p:restoredTop sz="95886"/>
  </p:normalViewPr>
  <p:slideViewPr>
    <p:cSldViewPr snapToGrid="0">
      <p:cViewPr varScale="1">
        <p:scale>
          <a:sx n="113" d="100"/>
          <a:sy n="113" d="100"/>
        </p:scale>
        <p:origin x="208" y="312"/>
      </p:cViewPr>
      <p:guideLst/>
    </p:cSldViewPr>
  </p:slideViewPr>
  <p:outlineViewPr>
    <p:cViewPr>
      <p:scale>
        <a:sx n="33" d="100"/>
        <a:sy n="33" d="100"/>
      </p:scale>
      <p:origin x="0" y="-4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34C0-42CF-994A-B498-2C2DAA802C99}" type="datetimeFigureOut">
              <a:rPr lang="en-CN" smtClean="0"/>
              <a:t>6/5/23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22EA6-FE1A-C745-BE27-F2AA48395E8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899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66399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2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250417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buSzPct val="100000"/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7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0" y="3"/>
            <a:ext cx="12192000" cy="6857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3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zh-CN" altLang="en-US" dirty="0" smtClean="0"/>
            </a:lvl1pPr>
            <a:lvl2pPr>
              <a:lnSpc>
                <a:spcPct val="100000"/>
              </a:lnSpc>
              <a:defRPr lang="zh-CN" altLang="en-US" dirty="0" smtClean="0"/>
            </a:lvl2pPr>
            <a:lvl3pPr>
              <a:lnSpc>
                <a:spcPct val="100000"/>
              </a:lnSpc>
              <a:defRPr lang="zh-CN" altLang="en-US" dirty="0" smtClean="0"/>
            </a:lvl3pPr>
            <a:lvl4pPr>
              <a:lnSpc>
                <a:spcPct val="100000"/>
              </a:lnSpc>
              <a:defRPr lang="zh-CN" altLang="en-US" dirty="0" smtClean="0"/>
            </a:lvl4pPr>
            <a:lvl5pPr>
              <a:lnSpc>
                <a:spcPct val="100000"/>
              </a:lnSpc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66928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9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zh-CN" altLang="en-US" dirty="0"/>
              <a:t>背景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4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>
                <a:solidFill>
                  <a:srgbClr val="2B4576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09546"/>
            <a:ext cx="105156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84F88"/>
            </a:gs>
            <a:gs pos="100000">
              <a:srgbClr val="1E2C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FC00A0-87D4-4A61-9BF9-412D314D1DAF}"/>
              </a:ext>
            </a:extLst>
          </p:cNvPr>
          <p:cNvSpPr txBox="1"/>
          <p:nvPr/>
        </p:nvSpPr>
        <p:spPr>
          <a:xfrm>
            <a:off x="5546971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48837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9" r:id="rId3"/>
    <p:sldLayoutId id="2147483675" r:id="rId4"/>
    <p:sldLayoutId id="2147483678" r:id="rId5"/>
    <p:sldLayoutId id="2147483677" r:id="rId6"/>
    <p:sldLayoutId id="2147483679" r:id="rId7"/>
    <p:sldLayoutId id="2147483680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-360000" algn="l" defTabSz="6858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lang="zh-CN" altLang="en-US" sz="3600" kern="1200" dirty="0" smtClean="0">
          <a:solidFill>
            <a:srgbClr val="FFDE85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100000"/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9FCFF"/>
            </a:gs>
            <a:gs pos="100000">
              <a:srgbClr val="EBF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1130"/>
            <a:ext cx="10515600" cy="538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4C8E59-2062-4974-9D8C-C0D011B313F2}"/>
              </a:ext>
            </a:extLst>
          </p:cNvPr>
          <p:cNvSpPr txBox="1"/>
          <p:nvPr/>
        </p:nvSpPr>
        <p:spPr>
          <a:xfrm>
            <a:off x="5363962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95339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90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3600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F816A-4D31-46FA-A25C-E6E973D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92940"/>
            <a:ext cx="10515600" cy="757130"/>
          </a:xfrm>
        </p:spPr>
        <p:txBody>
          <a:bodyPr/>
          <a:lstStyle/>
          <a:p>
            <a:r>
              <a:rPr lang="en" altLang="zh-CN" dirty="0"/>
              <a:t>MySQL</a:t>
            </a:r>
            <a:r>
              <a:rPr lang="zh-CN" altLang="en-US" dirty="0"/>
              <a:t> 的安装和配置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B9298-51D4-4A02-B053-F474455D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66399"/>
            <a:ext cx="10515600" cy="46166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罗辑</a:t>
            </a:r>
          </a:p>
        </p:txBody>
      </p:sp>
    </p:spTree>
    <p:extLst>
      <p:ext uri="{BB962C8B-B14F-4D97-AF65-F5344CB8AC3E}">
        <p14:creationId xmlns:p14="http://schemas.microsoft.com/office/powerpoint/2010/main" val="355670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0D42A4-FA80-DBF3-6AE0-1B8FBEF76862}"/>
              </a:ext>
            </a:extLst>
          </p:cNvPr>
          <p:cNvSpPr txBox="1"/>
          <p:nvPr/>
        </p:nvSpPr>
        <p:spPr>
          <a:xfrm>
            <a:off x="668692" y="1401596"/>
            <a:ext cx="10721798" cy="83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5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步：检查 </a:t>
            </a:r>
            <a:r>
              <a:rPr lang="en-US" altLang="zh-CN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服务器配置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系统偏好设置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–</a:t>
            </a:r>
            <a:r>
              <a:rPr lang="en-US" altLang="zh-CN" sz="1600" b="1" dirty="0">
                <a:solidFill>
                  <a:srgbClr val="FFE79A"/>
                </a:solidFill>
                <a:latin typeface="Menlo" panose="020B0609030804020204" pitchFamily="49" charset="0"/>
              </a:rPr>
              <a:t>&gt; MySQL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F348C-AAAD-C776-2027-80E312A1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323349"/>
            <a:ext cx="6200422" cy="39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9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ED66ED-20E6-6921-5D31-67312C2B9F4F}"/>
              </a:ext>
            </a:extLst>
          </p:cNvPr>
          <p:cNvSpPr txBox="1"/>
          <p:nvPr/>
        </p:nvSpPr>
        <p:spPr>
          <a:xfrm>
            <a:off x="668692" y="1401596"/>
            <a:ext cx="10721798" cy="46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步：登陆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官网，下载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客户端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40E59A-06D9-097C-9A68-FFCA94D1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030146"/>
            <a:ext cx="9073466" cy="426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0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4CB156-B027-3230-CBA6-E1F44C50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65840"/>
            <a:ext cx="9940448" cy="35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BD6A8F-DA88-1511-7E10-548AB10E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783644"/>
            <a:ext cx="9518096" cy="37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3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7CCD4B-0B92-925C-5C86-82EEA578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33922"/>
            <a:ext cx="8425174" cy="44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5F7C59-2021-7286-1137-82686EC7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3" y="1659466"/>
            <a:ext cx="8683030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2DAF1F-0B2A-5135-874C-374DB4ECA441}"/>
              </a:ext>
            </a:extLst>
          </p:cNvPr>
          <p:cNvSpPr txBox="1"/>
          <p:nvPr/>
        </p:nvSpPr>
        <p:spPr>
          <a:xfrm>
            <a:off x="668692" y="1401596"/>
            <a:ext cx="3034064" cy="46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2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步：安装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232D8-8103-788B-8088-E8C8B62F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269065"/>
            <a:ext cx="5248241" cy="38932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144C8E-54A9-1634-7617-3DB29E44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02" y="2247582"/>
            <a:ext cx="5248242" cy="39361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0023F9-F1CA-ACF0-B24B-810EFFF7B869}"/>
              </a:ext>
            </a:extLst>
          </p:cNvPr>
          <p:cNvSpPr txBox="1"/>
          <p:nvPr/>
        </p:nvSpPr>
        <p:spPr>
          <a:xfrm>
            <a:off x="6296203" y="1401596"/>
            <a:ext cx="3034064" cy="46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检查并安装依赖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8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9F4F4-2B76-5645-F1FC-9AAC0537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1" y="1968724"/>
            <a:ext cx="4937009" cy="37027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EA5623-D111-9DB2-5E76-336CA32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01" y="1968724"/>
            <a:ext cx="5145676" cy="38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7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50D04-E7F9-C7EF-3EB0-93E32DCA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464178"/>
            <a:ext cx="4872213" cy="3644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0E7374-F0BF-3D39-B795-F303552B7AE6}"/>
              </a:ext>
            </a:extLst>
          </p:cNvPr>
          <p:cNvSpPr txBox="1"/>
          <p:nvPr/>
        </p:nvSpPr>
        <p:spPr>
          <a:xfrm>
            <a:off x="668692" y="1615802"/>
            <a:ext cx="5291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设置 </a:t>
            </a:r>
            <a:r>
              <a:rPr lang="en-US" altLang="zh-CN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账户密码，可以将密码设置为 </a:t>
            </a:r>
            <a:r>
              <a:rPr lang="en-US" altLang="zh-CN" sz="1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rootroot</a:t>
            </a:r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，方便记忆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630E8-39AE-378D-EF44-9EE0D42C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97" y="2464178"/>
            <a:ext cx="4872213" cy="36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1AA5A9-9E0B-280C-17E1-191A0CD2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178756"/>
            <a:ext cx="5291841" cy="39688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6E5FED-150F-6210-F00A-BB4FD79F5D22}"/>
              </a:ext>
            </a:extLst>
          </p:cNvPr>
          <p:cNvSpPr txBox="1"/>
          <p:nvPr/>
        </p:nvSpPr>
        <p:spPr>
          <a:xfrm>
            <a:off x="668692" y="1563402"/>
            <a:ext cx="5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安装完成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9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512988" y="521724"/>
            <a:ext cx="766016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本节课的主要内容包括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C06F9D-3597-D8B9-1E43-941F7E21AB78}"/>
              </a:ext>
            </a:extLst>
          </p:cNvPr>
          <p:cNvSpPr txBox="1"/>
          <p:nvPr/>
        </p:nvSpPr>
        <p:spPr>
          <a:xfrm>
            <a:off x="634749" y="1278854"/>
            <a:ext cx="7140473" cy="96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的安装和配置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–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MacOS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en-US" altLang="zh-CN" sz="20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的安装和配置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-</a:t>
            </a:r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35550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2DAF1F-0B2A-5135-874C-374DB4ECA441}"/>
              </a:ext>
            </a:extLst>
          </p:cNvPr>
          <p:cNvSpPr txBox="1"/>
          <p:nvPr/>
        </p:nvSpPr>
        <p:spPr>
          <a:xfrm>
            <a:off x="668691" y="1401596"/>
            <a:ext cx="9988020" cy="1285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3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步：配置环境变量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找到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的安装目录 </a:t>
            </a:r>
            <a:r>
              <a:rPr lang="en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C:\Program Files\MySQL\MySQL Server 8.0\bin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E79A"/>
                </a:solidFill>
                <a:latin typeface="Helvetica Neue" panose="02000503000000020004" pitchFamily="2" charset="0"/>
              </a:rPr>
              <a:t>环境变量 </a:t>
            </a:r>
            <a:r>
              <a:rPr lang="en-US" altLang="zh-CN" b="1" dirty="0">
                <a:solidFill>
                  <a:srgbClr val="FFE79A"/>
                </a:solidFill>
                <a:latin typeface="Helvetica Neue" panose="02000503000000020004" pitchFamily="2" charset="0"/>
              </a:rPr>
              <a:t>Path</a:t>
            </a:r>
            <a:r>
              <a:rPr lang="zh-CN" altLang="en-US" b="1" dirty="0">
                <a:solidFill>
                  <a:srgbClr val="FFE79A"/>
                </a:solidFill>
                <a:latin typeface="Helvetica Neue" panose="02000503000000020004" pitchFamily="2" charset="0"/>
              </a:rPr>
              <a:t> 增加一项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6735C-6765-D2FE-FD08-58DB0E7E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1" y="3070578"/>
            <a:ext cx="6152868" cy="3305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2BEEA6-ADD4-3F8A-728F-BBB92D4ED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42" y="3070578"/>
            <a:ext cx="3407057" cy="33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Windows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2DAF1F-0B2A-5135-874C-374DB4ECA441}"/>
              </a:ext>
            </a:extLst>
          </p:cNvPr>
          <p:cNvSpPr txBox="1"/>
          <p:nvPr/>
        </p:nvSpPr>
        <p:spPr>
          <a:xfrm>
            <a:off x="668691" y="1401596"/>
            <a:ext cx="9988020" cy="170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4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步：检查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是否安装成功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打开“命令提示符”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输入 </a:t>
            </a:r>
            <a:r>
              <a:rPr lang="en-US" altLang="zh-CN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mysql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</a:t>
            </a:r>
            <a:r>
              <a:rPr lang="en-US" altLang="zh-CN" b="1" dirty="0" err="1">
                <a:solidFill>
                  <a:schemeClr val="bg1"/>
                </a:solidFill>
                <a:latin typeface="Helvetica Neue" panose="02000503000000020004" pitchFamily="2" charset="0"/>
              </a:rPr>
              <a:t>uroot</a:t>
            </a:r>
            <a:r>
              <a:rPr lang="en-US" altLang="zh-CN" b="1" dirty="0">
                <a:solidFill>
                  <a:schemeClr val="bg1"/>
                </a:solidFill>
                <a:latin typeface="Helvetica Neue" panose="02000503000000020004" pitchFamily="2" charset="0"/>
              </a:rPr>
              <a:t> –p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输入安装时给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用户设置的密码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710A09-BCCF-DD62-08D5-C274ED34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1" y="3279343"/>
            <a:ext cx="7772400" cy="301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579AB-A614-6018-D9E4-7FEBC810BFBB}"/>
              </a:ext>
            </a:extLst>
          </p:cNvPr>
          <p:cNvSpPr txBox="1"/>
          <p:nvPr/>
        </p:nvSpPr>
        <p:spPr>
          <a:xfrm>
            <a:off x="668692" y="1401596"/>
            <a:ext cx="10721798" cy="46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1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步：登陆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官网，下载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335741-8D9F-FD7D-DFCB-7323819E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2041071"/>
            <a:ext cx="10563580" cy="37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BACA42-6D2E-BF94-59B5-91008F4C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86038"/>
            <a:ext cx="10077998" cy="42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8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DD73F-7CC5-E53D-3018-1BE23AAD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97858"/>
            <a:ext cx="10026884" cy="42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49A4C5-B805-D595-22C0-43AE931E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590384"/>
            <a:ext cx="7772400" cy="44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514F52-E183-7832-7DC0-0D36185C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92" y="1608395"/>
            <a:ext cx="9935540" cy="42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B579AB-A614-6018-D9E4-7FEBC810BFBB}"/>
              </a:ext>
            </a:extLst>
          </p:cNvPr>
          <p:cNvSpPr txBox="1"/>
          <p:nvPr/>
        </p:nvSpPr>
        <p:spPr>
          <a:xfrm>
            <a:off x="668692" y="1401596"/>
            <a:ext cx="10721798" cy="309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2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步：安装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双击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dmg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文件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设置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账户密码，可以将密码设置为 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rootroot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，方便记忆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3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步：验证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是否安装成功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默认安装在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/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usr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/local/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路径下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进入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/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usr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/local/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/bin 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目录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执行 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mysql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–</a:t>
            </a:r>
            <a:r>
              <a:rPr lang="en-US" altLang="zh-CN" sz="16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uroot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–p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输入刚才给 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root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账户设置的密码</a:t>
            </a:r>
            <a:endParaRPr lang="en-US" altLang="zh-CN" sz="1600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1A3CCC-C1CE-9B47-C9B4-1A4C3E92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3" y="4585507"/>
            <a:ext cx="6064955" cy="19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E4C9717-A43F-B0B8-2DB6-0F8B45681D36}"/>
              </a:ext>
            </a:extLst>
          </p:cNvPr>
          <p:cNvSpPr txBox="1">
            <a:spLocks/>
          </p:cNvSpPr>
          <p:nvPr/>
        </p:nvSpPr>
        <p:spPr>
          <a:xfrm>
            <a:off x="668692" y="560250"/>
            <a:ext cx="1040570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800" b="1" dirty="0">
                <a:latin typeface="Helvetica Neue" panose="02000503000000020004" pitchFamily="2" charset="0"/>
              </a:rPr>
              <a:t>MySQL</a:t>
            </a:r>
            <a:r>
              <a:rPr lang="zh-CN" altLang="en-US" sz="4800" b="1" dirty="0">
                <a:latin typeface="Helvetica Neue" panose="02000503000000020004" pitchFamily="2" charset="0"/>
              </a:rPr>
              <a:t> 的安装和配置 </a:t>
            </a:r>
            <a:r>
              <a:rPr lang="en-US" altLang="zh-CN" sz="4800" b="1" dirty="0">
                <a:latin typeface="Helvetica Neue" panose="02000503000000020004" pitchFamily="2" charset="0"/>
              </a:rPr>
              <a:t>–</a:t>
            </a:r>
            <a:r>
              <a:rPr lang="zh-CN" altLang="en-US" sz="4800" b="1" dirty="0">
                <a:latin typeface="Helvetica Neue" panose="02000503000000020004" pitchFamily="2" charset="0"/>
              </a:rPr>
              <a:t> </a:t>
            </a:r>
            <a:r>
              <a:rPr lang="en-US" altLang="zh-CN" sz="4800" b="1" dirty="0">
                <a:latin typeface="Helvetica Neue" panose="02000503000000020004" pitchFamily="2" charset="0"/>
              </a:rPr>
              <a:t>MacOS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0D42A4-FA80-DBF3-6AE0-1B8FBEF76862}"/>
              </a:ext>
            </a:extLst>
          </p:cNvPr>
          <p:cNvSpPr txBox="1"/>
          <p:nvPr/>
        </p:nvSpPr>
        <p:spPr>
          <a:xfrm>
            <a:off x="668692" y="1401596"/>
            <a:ext cx="10721798" cy="1946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第 </a:t>
            </a:r>
            <a:r>
              <a:rPr lang="en-US" altLang="zh-CN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4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 步：配置环境变量</a:t>
            </a:r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Helvetica Neue" panose="02000503000000020004" pitchFamily="2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执行 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vim ~/.</a:t>
            </a:r>
            <a:r>
              <a:rPr lang="en" altLang="zh-CN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bash_profile</a:t>
            </a:r>
            <a:endParaRPr lang="en" altLang="zh-CN" sz="16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在文件最后（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shift + g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）插入一行（</a:t>
            </a:r>
            <a:r>
              <a:rPr lang="en-US" altLang="zh-CN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o</a:t>
            </a:r>
            <a:r>
              <a:rPr lang="zh-CN" alt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" panose="02000503000000020004" pitchFamily="2" charset="0"/>
              </a:rPr>
              <a:t>），输入 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export PATH=$PATH:/</a:t>
            </a:r>
            <a:r>
              <a:rPr lang="en" altLang="zh-CN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" altLang="zh-CN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mysql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/bin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保存</a:t>
            </a:r>
            <a:r>
              <a:rPr lang="zh-CN" altLang="en-US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并退出（</a:t>
            </a:r>
            <a:r>
              <a:rPr lang="en-US" altLang="zh-CN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esc</a:t>
            </a:r>
            <a:r>
              <a:rPr lang="zh-CN" altLang="en-US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 退出编辑，</a:t>
            </a:r>
            <a:r>
              <a:rPr lang="en-US" altLang="zh-CN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zh-CN" sz="1600" b="1" dirty="0" err="1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wq</a:t>
            </a:r>
            <a:r>
              <a:rPr lang="en-US" altLang="zh-CN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CN" altLang="en-US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保存并退出）</a:t>
            </a:r>
            <a:endParaRPr lang="en-US" altLang="zh-CN" sz="1600" b="1" dirty="0">
              <a:solidFill>
                <a:srgbClr val="FFE79A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执行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source ~/.</a:t>
            </a:r>
            <a:r>
              <a:rPr lang="en" altLang="zh-CN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bash_profile</a:t>
            </a:r>
            <a:r>
              <a:rPr lang="en" altLang="zh-CN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CN" altLang="en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让</a:t>
            </a:r>
            <a:r>
              <a:rPr lang="zh-CN" altLang="en-US" sz="1600" b="1" dirty="0">
                <a:solidFill>
                  <a:srgbClr val="FFE79A"/>
                </a:solidFill>
                <a:effectLst/>
                <a:latin typeface="Menlo" panose="020B0609030804020204" pitchFamily="49" charset="0"/>
              </a:rPr>
              <a:t>环境变量生效</a:t>
            </a:r>
            <a:endParaRPr lang="en-US" altLang="zh-CN" sz="1600" b="1" dirty="0">
              <a:solidFill>
                <a:srgbClr val="FFE79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98951-DA30-2EC7-7098-A90C8B1C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55" y="3622735"/>
            <a:ext cx="9801956" cy="19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00980"/>
      </p:ext>
    </p:extLst>
  </p:cSld>
  <p:clrMapOvr>
    <a:masterClrMapping/>
  </p:clrMapOvr>
</p:sld>
</file>

<file path=ppt/theme/theme1.xml><?xml version="1.0" encoding="utf-8"?>
<a:theme xmlns:a="http://schemas.openxmlformats.org/drawingml/2006/main" name="饥人谷2020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饥人谷2020" id="{9EA43CC4-F49E-4AFB-A232-7BBA7D9D7755}" vid="{63A6EB6F-AC6E-43AB-B8C5-02C8C8D42495}"/>
    </a:ext>
  </a:extLst>
</a:theme>
</file>

<file path=ppt/theme/theme2.xml><?xml version="1.0" encoding="utf-8"?>
<a:theme xmlns:a="http://schemas.openxmlformats.org/drawingml/2006/main" name="饥人谷2019浅色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FF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vaScript 入门.pptx" id="{B812C777-9E68-4F43-B758-EBA532ADB484}" vid="{D326234F-4341-4D06-8CC1-2D740558C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饥人谷2020</Template>
  <TotalTime>59068</TotalTime>
  <Words>413</Words>
  <Application>Microsoft Macintosh PowerPoint</Application>
  <PresentationFormat>宽屏</PresentationFormat>
  <Paragraphs>52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思源黑体</vt:lpstr>
      <vt:lpstr>Microsoft YaHei</vt:lpstr>
      <vt:lpstr>Microsoft YaHei</vt:lpstr>
      <vt:lpstr>Arial</vt:lpstr>
      <vt:lpstr>Calibri</vt:lpstr>
      <vt:lpstr>Consolas</vt:lpstr>
      <vt:lpstr>Helvetica Neue</vt:lpstr>
      <vt:lpstr>Menlo</vt:lpstr>
      <vt:lpstr>Wingdings</vt:lpstr>
      <vt:lpstr>饥人谷2020</vt:lpstr>
      <vt:lpstr>饥人谷2019浅色主题​​</vt:lpstr>
      <vt:lpstr>MySQL 的安装和配置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蓝色PPT</dc:title>
  <dc:creator>方 方</dc:creator>
  <cp:lastModifiedBy>vincent</cp:lastModifiedBy>
  <cp:revision>630</cp:revision>
  <dcterms:created xsi:type="dcterms:W3CDTF">2021-12-14T08:53:33Z</dcterms:created>
  <dcterms:modified xsi:type="dcterms:W3CDTF">2023-06-04T18:28:01Z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agleCloud">
    <vt:lpwstr>61676334b4e8422151e43967553014381f5e06876ebe2bbce66cedec39aecaac9e60da91a32bcea9066488722440b91e0db292c92e7ef6f285ada06d193daaa839364240fb3cb2ed3f5b47b5a74b7b5103e0ea68b0db6ee782673491502157f37bcb9c5d2ee0791f61a51da3002f5ae6dcfb636c2e36fd27a8e74f484e592c6</vt:lpwstr>
  </property>
  <property fmtid="{D5CDD505-2E9C-101B-9397-08002B2CF9AE}" pid="3" name="EagleCloud1">
    <vt:lpwstr>c62209c9595ad58fdd8f336497f2320c803153dc4c267aa8b6c135973893ba012144e4100a4c93a7818780a176da2b295d2d4431860dfc99ddb680da24bc2e890555453fe70b1f0eb3b1e839343e9498377e3b28e7eb46a3630addcad188ef06f5bd90e10fde6743978e06625c294320d8f35959b705f240623675195244d44</vt:lpwstr>
  </property>
  <property fmtid="{D5CDD505-2E9C-101B-9397-08002B2CF9AE}" pid="4" name="EagleCloud2">
    <vt:lpwstr>972c20d613c2c913bcdaae44a9787a3c9564541d57b285fb8bad77c0ead7624e53e4531826e354954814ae545be9377fecf3bd8dae62c47dffb93cf4048f38afb5</vt:lpwstr>
  </property>
</Properties>
</file>